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Source Code Pro"/>
      <p:regular r:id="rId32"/>
      <p:bold r:id="rId33"/>
    </p:embeddedFont>
    <p:embeddedFont>
      <p:font typeface="Oswald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32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35" Type="http://schemas.openxmlformats.org/officeDocument/2006/relationships/font" Target="fonts/Oswald-bold.fntdata"/><Relationship Id="rId12" Type="http://schemas.openxmlformats.org/officeDocument/2006/relationships/slide" Target="slides/slide7.xml"/><Relationship Id="rId34" Type="http://schemas.openxmlformats.org/officeDocument/2006/relationships/font" Target="fonts/Oswald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5263e6b6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5263e6b6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5263e6b6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5263e6b6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5263e6b6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5263e6b6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5263e6b6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5263e6b6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5263e6b6e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5263e6b6e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5263e6b6e_6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5263e6b6e_6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5263e6b6e_6_8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5263e6b6e_6_8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5263e6b6e_6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5263e6b6e_6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5263e6b6e_6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5263e6b6e_6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5263e6b6e_6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5263e6b6e_6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5263e6b6e_6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5263e6b6e_6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5263e6b6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45263e6b6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5263e6b6e_6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5263e6b6e_6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5263e6b6e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5263e6b6e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5263e6b6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5263e6b6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5263e6b6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5263e6b6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5263e6b6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5263e6b6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5263e6b6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5263e6b6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311700" y="697325"/>
            <a:ext cx="3415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Holly King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Digital Portfolio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Open Chromebook laptop computer"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64" name="Google Shape;64;p13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 designs</a:t>
            </a:r>
            <a:endParaRPr/>
          </a:p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6275" y="222025"/>
            <a:ext cx="1970750" cy="197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1600" y="2521850"/>
            <a:ext cx="1970750" cy="197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-175925" y="613800"/>
            <a:ext cx="3341700" cy="166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Mockups 1</a:t>
            </a:r>
            <a:endParaRPr/>
          </a:p>
        </p:txBody>
      </p:sp>
      <p:sp>
        <p:nvSpPr>
          <p:cNvPr id="142" name="Google Shape;142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725" y="0"/>
            <a:ext cx="59782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0" y="538125"/>
            <a:ext cx="617400" cy="44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Mock….   2</a:t>
            </a:r>
            <a:endParaRPr/>
          </a:p>
        </p:txBody>
      </p:sp>
      <p:sp>
        <p:nvSpPr>
          <p:cNvPr id="149" name="Google Shape;149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075" y="0"/>
            <a:ext cx="8324198" cy="49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156" name="Google Shape;156;p2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Went to font awesome but in the end decided to choose these combination of fonts as they were simple.</a:t>
            </a:r>
            <a:endParaRPr/>
          </a:p>
        </p:txBody>
      </p:sp>
      <p:sp>
        <p:nvSpPr>
          <p:cNvPr id="157" name="Google Shape;157;p25"/>
          <p:cNvSpPr txBox="1"/>
          <p:nvPr>
            <p:ph idx="2" type="body"/>
          </p:nvPr>
        </p:nvSpPr>
        <p:spPr>
          <a:xfrm>
            <a:off x="6083825" y="724200"/>
            <a:ext cx="2692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D9E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Verdana</a:t>
            </a:r>
            <a:endParaRPr>
              <a:solidFill>
                <a:srgbClr val="F8F8F2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8F8F2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Geneva </a:t>
            </a:r>
            <a:endParaRPr>
              <a:solidFill>
                <a:srgbClr val="F8F8F2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D9E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Tahoma</a:t>
            </a:r>
            <a:r>
              <a:rPr lang="en">
                <a:solidFill>
                  <a:srgbClr val="F8F8F2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F8F8F2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D9E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Sans-serif</a:t>
            </a:r>
            <a:endParaRPr>
              <a:solidFill>
                <a:srgbClr val="F8F8F2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Decided to keep Tech Stack Simple = current skill level Sept 2018</a:t>
            </a:r>
            <a:endParaRPr sz="3000"/>
          </a:p>
        </p:txBody>
      </p:sp>
      <p:sp>
        <p:nvSpPr>
          <p:cNvPr id="163" name="Google Shape;163;p26"/>
          <p:cNvSpPr txBox="1"/>
          <p:nvPr>
            <p:ph idx="1" type="subTitle"/>
          </p:nvPr>
        </p:nvSpPr>
        <p:spPr>
          <a:xfrm>
            <a:off x="344800" y="35218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164" name="Google Shape;164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0000" y="0"/>
            <a:ext cx="47540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Went to JustinMind and did a wireframe mockup </a:t>
            </a:r>
            <a:endParaRPr/>
          </a:p>
        </p:txBody>
      </p:sp>
      <p:sp>
        <p:nvSpPr>
          <p:cNvPr id="171" name="Google Shape;171;p27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2.Create a Wire Frame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2" type="body"/>
          </p:nvPr>
        </p:nvSpPr>
        <p:spPr>
          <a:xfrm>
            <a:off x="4939500" y="-428275"/>
            <a:ext cx="3837000" cy="1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1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Organised content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created a content list</a:t>
            </a:r>
            <a:endParaRPr/>
          </a:p>
        </p:txBody>
      </p:sp>
      <p:sp>
        <p:nvSpPr>
          <p:cNvPr id="183" name="Google Shape;183;p2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/>
              <a:t>About me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/>
              <a:t>Skills (resume)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/>
              <a:t>Contact me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/>
              <a:t>Blog</a:t>
            </a:r>
            <a:endParaRPr/>
          </a:p>
        </p:txBody>
      </p:sp>
      <p:sp>
        <p:nvSpPr>
          <p:cNvPr id="184" name="Google Shape;184;p29"/>
          <p:cNvSpPr txBox="1"/>
          <p:nvPr>
            <p:ph idx="2" type="body"/>
          </p:nvPr>
        </p:nvSpPr>
        <p:spPr>
          <a:xfrm>
            <a:off x="5732625" y="724200"/>
            <a:ext cx="29907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625" y="724200"/>
            <a:ext cx="2990700" cy="376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265500" y="1078750"/>
            <a:ext cx="4045200" cy="174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Task list</a:t>
            </a:r>
            <a:endParaRPr sz="3600"/>
          </a:p>
        </p:txBody>
      </p:sp>
      <p:sp>
        <p:nvSpPr>
          <p:cNvPr id="191" name="Google Shape;191;p30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 txBox="1"/>
          <p:nvPr>
            <p:ph idx="2" type="body"/>
          </p:nvPr>
        </p:nvSpPr>
        <p:spPr>
          <a:xfrm>
            <a:off x="4939500" y="132175"/>
            <a:ext cx="3837000" cy="46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Header-container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1. Logo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2. menu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- Home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- About me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- skills/education/resume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- contact me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3. masthead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 background image to be loaded 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 header title &amp;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 paragraph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4. Aspiration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 designer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15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 developer</a:t>
            </a:r>
            <a:endParaRPr sz="1050">
              <a:solidFill>
                <a:srgbClr val="75715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31"/>
          <p:cNvGrpSpPr/>
          <p:nvPr/>
        </p:nvGrpSpPr>
        <p:grpSpPr>
          <a:xfrm>
            <a:off x="6616600" y="1431525"/>
            <a:ext cx="2043900" cy="2927725"/>
            <a:chOff x="6616600" y="1431525"/>
            <a:chExt cx="2043900" cy="2927725"/>
          </a:xfrm>
        </p:grpSpPr>
        <p:sp>
          <p:nvSpPr>
            <p:cNvPr id="198" name="Google Shape;198;p31"/>
            <p:cNvSpPr/>
            <p:nvPr/>
          </p:nvSpPr>
          <p:spPr>
            <a:xfrm>
              <a:off x="66166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E65F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 flipH="1" rot="10800000">
              <a:off x="6616600" y="1431525"/>
              <a:ext cx="2043900" cy="1269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1"/>
            <p:cNvSpPr txBox="1"/>
            <p:nvPr/>
          </p:nvSpPr>
          <p:spPr>
            <a:xfrm>
              <a:off x="661660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10</a:t>
              </a:r>
              <a:endParaRPr b="1" sz="42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31"/>
            <p:cNvSpPr txBox="1"/>
            <p:nvPr/>
          </p:nvSpPr>
          <p:spPr>
            <a:xfrm>
              <a:off x="6682143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31"/>
            <p:cNvSpPr txBox="1"/>
            <p:nvPr/>
          </p:nvSpPr>
          <p:spPr>
            <a:xfrm>
              <a:off x="721025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31"/>
            <p:cNvSpPr txBox="1"/>
            <p:nvPr/>
          </p:nvSpPr>
          <p:spPr>
            <a:xfrm>
              <a:off x="7705755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4" name="Google Shape;204;p31"/>
            <p:cNvCxnSpPr/>
            <p:nvPr/>
          </p:nvCxnSpPr>
          <p:spPr>
            <a:xfrm rot="10800000">
              <a:off x="7130075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05" name="Google Shape;205;p31"/>
            <p:cNvCxnSpPr/>
            <p:nvPr/>
          </p:nvCxnSpPr>
          <p:spPr>
            <a:xfrm rot="10800000">
              <a:off x="7640787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06" name="Google Shape;206;p31"/>
            <p:cNvCxnSpPr/>
            <p:nvPr/>
          </p:nvCxnSpPr>
          <p:spPr>
            <a:xfrm rot="10800000">
              <a:off x="8151500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07" name="Google Shape;207;p31"/>
          <p:cNvGrpSpPr/>
          <p:nvPr/>
        </p:nvGrpSpPr>
        <p:grpSpPr>
          <a:xfrm>
            <a:off x="4572350" y="1431525"/>
            <a:ext cx="2043900" cy="2927725"/>
            <a:chOff x="4572350" y="1431525"/>
            <a:chExt cx="2043900" cy="2927725"/>
          </a:xfrm>
        </p:grpSpPr>
        <p:sp>
          <p:nvSpPr>
            <p:cNvPr id="208" name="Google Shape;208;p31"/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 flipH="1" rot="10800000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1"/>
            <p:cNvSpPr txBox="1"/>
            <p:nvPr/>
          </p:nvSpPr>
          <p:spPr>
            <a:xfrm>
              <a:off x="457235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09</a:t>
              </a:r>
              <a:endParaRPr b="1" sz="4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31"/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31"/>
            <p:cNvSpPr txBox="1"/>
            <p:nvPr/>
          </p:nvSpPr>
          <p:spPr>
            <a:xfrm>
              <a:off x="5661505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31"/>
            <p:cNvSpPr txBox="1"/>
            <p:nvPr/>
          </p:nvSpPr>
          <p:spPr>
            <a:xfrm>
              <a:off x="6198504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4" name="Google Shape;214;p31"/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15" name="Google Shape;215;p31"/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16" name="Google Shape;216;p31"/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17" name="Google Shape;217;p31"/>
          <p:cNvGrpSpPr/>
          <p:nvPr/>
        </p:nvGrpSpPr>
        <p:grpSpPr>
          <a:xfrm>
            <a:off x="2528100" y="405346"/>
            <a:ext cx="2043900" cy="3953893"/>
            <a:chOff x="2528100" y="1431525"/>
            <a:chExt cx="2043900" cy="2927725"/>
          </a:xfrm>
        </p:grpSpPr>
        <p:sp>
          <p:nvSpPr>
            <p:cNvPr id="218" name="Google Shape;218;p31"/>
            <p:cNvSpPr/>
            <p:nvPr/>
          </p:nvSpPr>
          <p:spPr>
            <a:xfrm>
              <a:off x="25281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 flipH="1" rot="10800000">
              <a:off x="2528100" y="1431525"/>
              <a:ext cx="2043900" cy="126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1"/>
            <p:cNvSpPr txBox="1"/>
            <p:nvPr/>
          </p:nvSpPr>
          <p:spPr>
            <a:xfrm>
              <a:off x="252810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08</a:t>
              </a:r>
              <a:endParaRPr b="1" sz="42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31"/>
            <p:cNvSpPr txBox="1"/>
            <p:nvPr/>
          </p:nvSpPr>
          <p:spPr>
            <a:xfrm>
              <a:off x="2593643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31"/>
            <p:cNvSpPr txBox="1"/>
            <p:nvPr/>
          </p:nvSpPr>
          <p:spPr>
            <a:xfrm>
              <a:off x="312175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3" name="Google Shape;223;p31"/>
            <p:cNvSpPr txBox="1"/>
            <p:nvPr/>
          </p:nvSpPr>
          <p:spPr>
            <a:xfrm>
              <a:off x="3617255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4" name="Google Shape;224;p31"/>
            <p:cNvSpPr txBox="1"/>
            <p:nvPr/>
          </p:nvSpPr>
          <p:spPr>
            <a:xfrm>
              <a:off x="4154254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25" name="Google Shape;225;p31"/>
            <p:cNvCxnSpPr/>
            <p:nvPr/>
          </p:nvCxnSpPr>
          <p:spPr>
            <a:xfrm rot="10800000">
              <a:off x="3041575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26" name="Google Shape;226;p31"/>
            <p:cNvCxnSpPr/>
            <p:nvPr/>
          </p:nvCxnSpPr>
          <p:spPr>
            <a:xfrm rot="10800000">
              <a:off x="3552287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27" name="Google Shape;227;p31"/>
            <p:cNvCxnSpPr/>
            <p:nvPr/>
          </p:nvCxnSpPr>
          <p:spPr>
            <a:xfrm rot="10800000">
              <a:off x="4063000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28" name="Google Shape;228;p31"/>
          <p:cNvGrpSpPr/>
          <p:nvPr/>
        </p:nvGrpSpPr>
        <p:grpSpPr>
          <a:xfrm>
            <a:off x="588825" y="405570"/>
            <a:ext cx="1965006" cy="3953893"/>
            <a:chOff x="3975899" y="1431525"/>
            <a:chExt cx="2043901" cy="2927725"/>
          </a:xfrm>
        </p:grpSpPr>
        <p:sp>
          <p:nvSpPr>
            <p:cNvPr id="229" name="Google Shape;229;p31"/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944A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 flipH="1" rot="10800000">
              <a:off x="3975900" y="1431525"/>
              <a:ext cx="2043900" cy="126900"/>
            </a:xfrm>
            <a:prstGeom prst="rect">
              <a:avLst/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1"/>
            <p:cNvSpPr txBox="1"/>
            <p:nvPr/>
          </p:nvSpPr>
          <p:spPr>
            <a:xfrm>
              <a:off x="3975899" y="1558426"/>
              <a:ext cx="102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07</a:t>
              </a:r>
              <a:endParaRPr b="1" sz="4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" name="Google Shape;232;p31"/>
            <p:cNvSpPr txBox="1"/>
            <p:nvPr/>
          </p:nvSpPr>
          <p:spPr>
            <a:xfrm>
              <a:off x="4098775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" name="Google Shape;233;p31"/>
            <p:cNvSpPr txBox="1"/>
            <p:nvPr/>
          </p:nvSpPr>
          <p:spPr>
            <a:xfrm>
              <a:off x="4595225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31"/>
            <p:cNvSpPr txBox="1"/>
            <p:nvPr/>
          </p:nvSpPr>
          <p:spPr>
            <a:xfrm>
              <a:off x="5061028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31"/>
            <p:cNvSpPr txBox="1"/>
            <p:nvPr/>
          </p:nvSpPr>
          <p:spPr>
            <a:xfrm>
              <a:off x="5565837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6" name="Google Shape;236;p31"/>
            <p:cNvCxnSpPr/>
            <p:nvPr/>
          </p:nvCxnSpPr>
          <p:spPr>
            <a:xfrm rot="10800000">
              <a:off x="4489375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37" name="Google Shape;237;p31"/>
            <p:cNvCxnSpPr/>
            <p:nvPr/>
          </p:nvCxnSpPr>
          <p:spPr>
            <a:xfrm rot="10800000">
              <a:off x="5000087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38" name="Google Shape;238;p31"/>
            <p:cNvCxnSpPr/>
            <p:nvPr/>
          </p:nvCxnSpPr>
          <p:spPr>
            <a:xfrm rot="10800000">
              <a:off x="5510800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239" name="Google Shape;239;p31"/>
          <p:cNvSpPr/>
          <p:nvPr/>
        </p:nvSpPr>
        <p:spPr>
          <a:xfrm>
            <a:off x="588825" y="1703975"/>
            <a:ext cx="3785100" cy="9057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Define Inspirations, Goals and Objectives.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rganise Mood boards, Colors, Sketches, Mockups.Logo, Fonts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3004475" y="2809250"/>
            <a:ext cx="4279800" cy="6435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Create wireframe, Organise Content list, Consideration check list and Finalise Tech stack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31"/>
          <p:cNvSpPr/>
          <p:nvPr/>
        </p:nvSpPr>
        <p:spPr>
          <a:xfrm>
            <a:off x="5152900" y="3573750"/>
            <a:ext cx="3990900" cy="6435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Create /Break List down  to  tasks.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Establish a Timeline, site map and   Navigation Structure</a:t>
            </a:r>
            <a:endParaRPr/>
          </a:p>
        </p:txBody>
      </p:sp>
      <p:sp>
        <p:nvSpPr>
          <p:cNvPr id="242" name="Google Shape;242;p31"/>
          <p:cNvSpPr txBox="1"/>
          <p:nvPr/>
        </p:nvSpPr>
        <p:spPr>
          <a:xfrm>
            <a:off x="8132763" y="4387221"/>
            <a:ext cx="526800" cy="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7BF3"/>
              </a:solidFill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8130229" y="4403324"/>
            <a:ext cx="66300" cy="57600"/>
          </a:xfrm>
          <a:prstGeom prst="triangle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1707179" y="2809239"/>
            <a:ext cx="66300" cy="576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2746004" y="2809239"/>
            <a:ext cx="66300" cy="576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594775" y="1813500"/>
            <a:ext cx="8282400" cy="15165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Links to Holly King Portfolio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1268875" y="3870850"/>
            <a:ext cx="6525600" cy="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Linked in: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GitHub</a:t>
            </a:r>
            <a:r>
              <a:rPr lang="en" sz="1800"/>
              <a:t>: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32"/>
          <p:cNvGrpSpPr/>
          <p:nvPr/>
        </p:nvGrpSpPr>
        <p:grpSpPr>
          <a:xfrm>
            <a:off x="6616600" y="1431525"/>
            <a:ext cx="2043900" cy="2927725"/>
            <a:chOff x="6616600" y="1431525"/>
            <a:chExt cx="2043900" cy="2927725"/>
          </a:xfrm>
        </p:grpSpPr>
        <p:sp>
          <p:nvSpPr>
            <p:cNvPr id="251" name="Google Shape;251;p32"/>
            <p:cNvSpPr/>
            <p:nvPr/>
          </p:nvSpPr>
          <p:spPr>
            <a:xfrm>
              <a:off x="66166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E65F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 flipH="1" rot="10800000">
              <a:off x="6616600" y="1431525"/>
              <a:ext cx="2043900" cy="1269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2"/>
            <p:cNvSpPr txBox="1"/>
            <p:nvPr/>
          </p:nvSpPr>
          <p:spPr>
            <a:xfrm>
              <a:off x="661660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14</a:t>
              </a:r>
              <a:endParaRPr b="1" sz="42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32"/>
            <p:cNvSpPr txBox="1"/>
            <p:nvPr/>
          </p:nvSpPr>
          <p:spPr>
            <a:xfrm>
              <a:off x="6682143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5" name="Google Shape;255;p32"/>
            <p:cNvSpPr txBox="1"/>
            <p:nvPr/>
          </p:nvSpPr>
          <p:spPr>
            <a:xfrm>
              <a:off x="721025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6" name="Google Shape;256;p32"/>
            <p:cNvSpPr txBox="1"/>
            <p:nvPr/>
          </p:nvSpPr>
          <p:spPr>
            <a:xfrm>
              <a:off x="7705755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7" name="Google Shape;257;p32"/>
            <p:cNvCxnSpPr/>
            <p:nvPr/>
          </p:nvCxnSpPr>
          <p:spPr>
            <a:xfrm rot="10800000">
              <a:off x="7130075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58" name="Google Shape;258;p32"/>
            <p:cNvCxnSpPr/>
            <p:nvPr/>
          </p:nvCxnSpPr>
          <p:spPr>
            <a:xfrm rot="10800000">
              <a:off x="7640787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59" name="Google Shape;259;p32"/>
            <p:cNvCxnSpPr/>
            <p:nvPr/>
          </p:nvCxnSpPr>
          <p:spPr>
            <a:xfrm rot="10800000">
              <a:off x="8151500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E65F0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60" name="Google Shape;260;p32"/>
          <p:cNvGrpSpPr/>
          <p:nvPr/>
        </p:nvGrpSpPr>
        <p:grpSpPr>
          <a:xfrm>
            <a:off x="4572350" y="1431525"/>
            <a:ext cx="2043900" cy="2927725"/>
            <a:chOff x="4572350" y="1431525"/>
            <a:chExt cx="2043900" cy="2927725"/>
          </a:xfrm>
        </p:grpSpPr>
        <p:sp>
          <p:nvSpPr>
            <p:cNvPr id="261" name="Google Shape;261;p32"/>
            <p:cNvSpPr/>
            <p:nvPr/>
          </p:nvSpPr>
          <p:spPr>
            <a:xfrm>
              <a:off x="457235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 flipH="1" rot="10800000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2"/>
            <p:cNvSpPr txBox="1"/>
            <p:nvPr/>
          </p:nvSpPr>
          <p:spPr>
            <a:xfrm>
              <a:off x="457235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13</a:t>
              </a:r>
              <a:endParaRPr b="1" sz="4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4" name="Google Shape;264;p32"/>
            <p:cNvSpPr txBox="1"/>
            <p:nvPr/>
          </p:nvSpPr>
          <p:spPr>
            <a:xfrm>
              <a:off x="4637893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5" name="Google Shape;265;p32"/>
            <p:cNvSpPr txBox="1"/>
            <p:nvPr/>
          </p:nvSpPr>
          <p:spPr>
            <a:xfrm>
              <a:off x="516600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6" name="Google Shape;266;p32"/>
            <p:cNvCxnSpPr/>
            <p:nvPr/>
          </p:nvCxnSpPr>
          <p:spPr>
            <a:xfrm rot="10800000">
              <a:off x="5085825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67" name="Google Shape;267;p32"/>
            <p:cNvCxnSpPr/>
            <p:nvPr/>
          </p:nvCxnSpPr>
          <p:spPr>
            <a:xfrm rot="10800000">
              <a:off x="5596537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68" name="Google Shape;268;p32"/>
            <p:cNvCxnSpPr/>
            <p:nvPr/>
          </p:nvCxnSpPr>
          <p:spPr>
            <a:xfrm rot="10800000">
              <a:off x="6107250" y="2506700"/>
              <a:ext cx="0" cy="18486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69" name="Google Shape;269;p32"/>
          <p:cNvGrpSpPr/>
          <p:nvPr/>
        </p:nvGrpSpPr>
        <p:grpSpPr>
          <a:xfrm>
            <a:off x="2528100" y="1431525"/>
            <a:ext cx="2043900" cy="2927725"/>
            <a:chOff x="2528100" y="1431525"/>
            <a:chExt cx="2043900" cy="2927725"/>
          </a:xfrm>
        </p:grpSpPr>
        <p:sp>
          <p:nvSpPr>
            <p:cNvPr id="270" name="Google Shape;270;p32"/>
            <p:cNvSpPr/>
            <p:nvPr/>
          </p:nvSpPr>
          <p:spPr>
            <a:xfrm>
              <a:off x="25281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 flipH="1" rot="10800000">
              <a:off x="2528100" y="1431525"/>
              <a:ext cx="2043900" cy="126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 txBox="1"/>
            <p:nvPr/>
          </p:nvSpPr>
          <p:spPr>
            <a:xfrm>
              <a:off x="252810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12</a:t>
              </a:r>
              <a:endParaRPr b="1" sz="42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3" name="Google Shape;273;p32"/>
            <p:cNvSpPr txBox="1"/>
            <p:nvPr/>
          </p:nvSpPr>
          <p:spPr>
            <a:xfrm>
              <a:off x="2593643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4" name="Google Shape;274;p32"/>
            <p:cNvSpPr txBox="1"/>
            <p:nvPr/>
          </p:nvSpPr>
          <p:spPr>
            <a:xfrm>
              <a:off x="3121750" y="2506856"/>
              <a:ext cx="352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5" name="Google Shape;275;p32"/>
            <p:cNvCxnSpPr/>
            <p:nvPr/>
          </p:nvCxnSpPr>
          <p:spPr>
            <a:xfrm rot="10800000">
              <a:off x="3041575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76" name="Google Shape;276;p32"/>
            <p:cNvCxnSpPr/>
            <p:nvPr/>
          </p:nvCxnSpPr>
          <p:spPr>
            <a:xfrm rot="10800000">
              <a:off x="3552287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77" name="Google Shape;277;p32"/>
            <p:cNvCxnSpPr/>
            <p:nvPr/>
          </p:nvCxnSpPr>
          <p:spPr>
            <a:xfrm rot="10800000">
              <a:off x="4063000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278" name="Google Shape;278;p32"/>
          <p:cNvGrpSpPr/>
          <p:nvPr/>
        </p:nvGrpSpPr>
        <p:grpSpPr>
          <a:xfrm>
            <a:off x="484200" y="1431525"/>
            <a:ext cx="2043900" cy="2927725"/>
            <a:chOff x="3975900" y="1431525"/>
            <a:chExt cx="2043900" cy="2927725"/>
          </a:xfrm>
        </p:grpSpPr>
        <p:sp>
          <p:nvSpPr>
            <p:cNvPr id="279" name="Google Shape;279;p32"/>
            <p:cNvSpPr/>
            <p:nvPr/>
          </p:nvSpPr>
          <p:spPr>
            <a:xfrm>
              <a:off x="3975900" y="1431550"/>
              <a:ext cx="2043900" cy="2927700"/>
            </a:xfrm>
            <a:prstGeom prst="rect">
              <a:avLst/>
            </a:prstGeom>
            <a:noFill/>
            <a:ln cap="flat" cmpd="sng" w="9525">
              <a:solidFill>
                <a:srgbClr val="0944A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 flipH="1" rot="10800000">
              <a:off x="3975900" y="1431525"/>
              <a:ext cx="2043900" cy="126900"/>
            </a:xfrm>
            <a:prstGeom prst="rect">
              <a:avLst/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 txBox="1"/>
            <p:nvPr/>
          </p:nvSpPr>
          <p:spPr>
            <a:xfrm>
              <a:off x="3975900" y="1558425"/>
              <a:ext cx="8046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11</a:t>
              </a:r>
              <a:endParaRPr b="1" sz="4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2" name="Google Shape;282;p32"/>
            <p:cNvSpPr txBox="1"/>
            <p:nvPr/>
          </p:nvSpPr>
          <p:spPr>
            <a:xfrm>
              <a:off x="4098775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W1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3" name="Google Shape;283;p32"/>
            <p:cNvSpPr txBox="1"/>
            <p:nvPr/>
          </p:nvSpPr>
          <p:spPr>
            <a:xfrm>
              <a:off x="4595225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W2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4" name="Google Shape;284;p32"/>
            <p:cNvSpPr txBox="1"/>
            <p:nvPr/>
          </p:nvSpPr>
          <p:spPr>
            <a:xfrm>
              <a:off x="5061028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W3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32"/>
            <p:cNvSpPr txBox="1"/>
            <p:nvPr/>
          </p:nvSpPr>
          <p:spPr>
            <a:xfrm>
              <a:off x="5565837" y="2506850"/>
              <a:ext cx="331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W4</a:t>
              </a:r>
              <a:endParaRPr sz="7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6" name="Google Shape;286;p32"/>
            <p:cNvCxnSpPr/>
            <p:nvPr/>
          </p:nvCxnSpPr>
          <p:spPr>
            <a:xfrm rot="10800000">
              <a:off x="4489375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87" name="Google Shape;287;p32"/>
            <p:cNvCxnSpPr/>
            <p:nvPr/>
          </p:nvCxnSpPr>
          <p:spPr>
            <a:xfrm rot="10800000">
              <a:off x="5000087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288" name="Google Shape;288;p32"/>
            <p:cNvCxnSpPr/>
            <p:nvPr/>
          </p:nvCxnSpPr>
          <p:spPr>
            <a:xfrm rot="10800000">
              <a:off x="5510800" y="2507000"/>
              <a:ext cx="0" cy="1848300"/>
            </a:xfrm>
            <a:prstGeom prst="straightConnector1">
              <a:avLst/>
            </a:prstGeom>
            <a:noFill/>
            <a:ln cap="flat" cmpd="sng" w="9525">
              <a:solidFill>
                <a:srgbClr val="0944A1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289" name="Google Shape;289;p32"/>
          <p:cNvSpPr/>
          <p:nvPr/>
        </p:nvSpPr>
        <p:spPr>
          <a:xfrm>
            <a:off x="561725" y="2442425"/>
            <a:ext cx="2103600" cy="5172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Write sudo code,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Write test driven code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32"/>
          <p:cNvSpPr/>
          <p:nvPr/>
        </p:nvSpPr>
        <p:spPr>
          <a:xfrm>
            <a:off x="2528200" y="2959625"/>
            <a:ext cx="2043900" cy="6033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Once site is operational, Check against  web design and usability checklist,Comment clearly and refactor .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32"/>
          <p:cNvSpPr/>
          <p:nvPr/>
        </p:nvSpPr>
        <p:spPr>
          <a:xfrm>
            <a:off x="4572000" y="3562925"/>
            <a:ext cx="4088400" cy="669600"/>
          </a:xfrm>
          <a:prstGeom prst="rect">
            <a:avLst/>
          </a:prstGeom>
          <a:solidFill>
            <a:srgbClr val="0C5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Create slide deck and  Finalize all documentation. Submit all files and documentation.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32"/>
          <p:cNvSpPr/>
          <p:nvPr/>
        </p:nvSpPr>
        <p:spPr>
          <a:xfrm>
            <a:off x="8130229" y="4403324"/>
            <a:ext cx="66300" cy="57600"/>
          </a:xfrm>
          <a:prstGeom prst="triangle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2"/>
          <p:cNvSpPr/>
          <p:nvPr/>
        </p:nvSpPr>
        <p:spPr>
          <a:xfrm>
            <a:off x="1707179" y="2809239"/>
            <a:ext cx="66300" cy="576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2746004" y="2809239"/>
            <a:ext cx="66300" cy="576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/>
          <p:nvPr>
            <p:ph type="title"/>
          </p:nvPr>
        </p:nvSpPr>
        <p:spPr>
          <a:xfrm>
            <a:off x="63000" y="1889700"/>
            <a:ext cx="91440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Went through the usability Consideration Checklist: www.seanmacentee.com/checklists/web-design-usability-checklist</a:t>
            </a:r>
            <a:endParaRPr sz="2400"/>
          </a:p>
        </p:txBody>
      </p:sp>
      <p:sp>
        <p:nvSpPr>
          <p:cNvPr id="300" name="Google Shape;300;p33"/>
          <p:cNvSpPr txBox="1"/>
          <p:nvPr/>
        </p:nvSpPr>
        <p:spPr>
          <a:xfrm>
            <a:off x="3625375" y="743950"/>
            <a:ext cx="65256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306" name="Google Shape;3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776" y="0"/>
            <a:ext cx="83512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4"/>
          <p:cNvSpPr txBox="1"/>
          <p:nvPr/>
        </p:nvSpPr>
        <p:spPr>
          <a:xfrm>
            <a:off x="0" y="77450"/>
            <a:ext cx="915900" cy="4879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My inspiration for my portfolio site was based on being personable and a genuine reflection of who I am -friendly, happy, bright.</a:t>
            </a:r>
            <a:endParaRPr sz="2400"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Inspiration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 rot="-144">
            <a:off x="1273850" y="644234"/>
            <a:ext cx="7176600" cy="19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The portfolio had to represent who I am.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Had to be simple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Had to have a welcoming friendly feeling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Had to make you feel happy and Bright when looking at it.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Had to have a smooth user experience</a:t>
            </a:r>
            <a:endParaRPr sz="2400"/>
          </a:p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1.</a:t>
            </a:r>
            <a:r>
              <a:rPr lang="en" sz="2400"/>
              <a:t>Project Plan :</a:t>
            </a:r>
            <a:r>
              <a:rPr lang="en" sz="2400">
                <a:solidFill>
                  <a:schemeClr val="lt1"/>
                </a:solidFill>
              </a:rPr>
              <a:t>Define the Goals and Objectives of my site</a:t>
            </a:r>
            <a:r>
              <a:rPr lang="en" sz="2400"/>
              <a:t>  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7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372500"/>
            <a:ext cx="8520600" cy="101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Purpose: Connect with potential employers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(Target Audience)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Think about design process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2014050" y="2596750"/>
            <a:ext cx="3432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Organise mood/color boards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Draw mockup/sketches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Plan Out wireframe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7718425" y="2051625"/>
            <a:ext cx="10125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Decide functions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203925" y="4416850"/>
            <a:ext cx="3149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Process …….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Sketches</a:t>
            </a:r>
            <a:endParaRPr/>
          </a:p>
        </p:txBody>
      </p:sp>
      <p:sp>
        <p:nvSpPr>
          <p:cNvPr id="105" name="Google Shape;105;p18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328825"/>
            <a:ext cx="3837000" cy="44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 Board 1</a:t>
            </a:r>
            <a:endParaRPr/>
          </a:p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351275" y="260650"/>
            <a:ext cx="5133251" cy="46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 Board 2</a:t>
            </a:r>
            <a:endParaRPr/>
          </a:p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572000" y="557049"/>
            <a:ext cx="4616151" cy="40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127" name="Google Shape;127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000" y="0"/>
            <a:ext cx="459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